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9" r:id="rId11"/>
    <p:sldId id="271" r:id="rId12"/>
    <p:sldId id="273" r:id="rId13"/>
    <p:sldId id="275" r:id="rId14"/>
    <p:sldId id="279" r:id="rId15"/>
    <p:sldId id="280" r:id="rId16"/>
    <p:sldId id="283" r:id="rId17"/>
    <p:sldId id="285" r:id="rId18"/>
    <p:sldId id="287" r:id="rId19"/>
    <p:sldId id="288" r:id="rId20"/>
    <p:sldId id="291" r:id="rId21"/>
    <p:sldId id="292" r:id="rId22"/>
    <p:sldId id="293" r:id="rId23"/>
    <p:sldId id="297" r:id="rId24"/>
    <p:sldId id="298" r:id="rId25"/>
    <p:sldId id="299" r:id="rId26"/>
    <p:sldId id="300" r:id="rId27"/>
    <p:sldId id="303" r:id="rId28"/>
    <p:sldId id="304" r:id="rId29"/>
    <p:sldId id="305" r:id="rId30"/>
    <p:sldId id="30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«Насекомые малышки- наши меньшие братишки»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Воспитатель: Большакова Ю.В.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Наступило лето и часто во время прогулок дети наблюдают за насекомыми . Одни с интересом их разглядывают , не боясь взять в руки , другие испытывают страх при виде маленькой букашки , есть и такие дети которые уничтожают беззащитное насекомое.</a:t>
            </a:r>
          </a:p>
          <a:p>
            <a:r>
              <a:rPr lang="ru-RU" dirty="0" smtClean="0"/>
              <a:t>Знания у детей к сожалению , очень скудны, но их влияние на нашу жизнь огромно.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Гипотеза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ребенка научить понимать всю важность роли насекомых , то они несомненно будут ценить и беречь все , что их (его) окружает.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условий для развития познавательных и творческих способностей в образовательном процессе.</a:t>
            </a:r>
          </a:p>
          <a:p>
            <a:r>
              <a:rPr lang="ru-RU" dirty="0" smtClean="0"/>
              <a:t>Увидеть красоту насекомых, узнать о их пользе.</a:t>
            </a:r>
          </a:p>
          <a:p>
            <a:r>
              <a:rPr lang="ru-RU" dirty="0" smtClean="0"/>
              <a:t>Преодоление отвращения и испуга к насекомым.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Подбор литературы</a:t>
            </a:r>
            <a:endParaRPr lang="ru-RU" dirty="0"/>
          </a:p>
        </p:txBody>
      </p:sp>
      <p:pic>
        <p:nvPicPr>
          <p:cNvPr id="4" name="Содержимое 3" descr="IMG_20190826_08383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14547" y="1285861"/>
            <a:ext cx="4857784" cy="428628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Познавательные беседы</a:t>
            </a:r>
            <a:endParaRPr lang="ru-RU" dirty="0"/>
          </a:p>
        </p:txBody>
      </p:sp>
      <p:pic>
        <p:nvPicPr>
          <p:cNvPr id="5" name="Содержимое 4" descr="IMG_20190821_08522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928802"/>
            <a:ext cx="4038600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IMG_20190821_08524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143504" y="1857364"/>
            <a:ext cx="3394472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Правила поведения в природе</a:t>
            </a:r>
            <a:endParaRPr lang="ru-RU" dirty="0"/>
          </a:p>
        </p:txBody>
      </p:sp>
      <p:pic>
        <p:nvPicPr>
          <p:cNvPr id="4" name="Содержимое 3" descr="IMG_20190823_0644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14349" y="1285860"/>
            <a:ext cx="4357718" cy="507209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Насекомые из геометрических фигур</a:t>
            </a:r>
            <a:endParaRPr lang="ru-RU" dirty="0"/>
          </a:p>
        </p:txBody>
      </p:sp>
      <p:pic>
        <p:nvPicPr>
          <p:cNvPr id="4" name="Содержимое 3" descr="IMG_20190823_08534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643050"/>
            <a:ext cx="3684397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Содержимое 8" descr="IMG_20190823_0854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00628" y="1571612"/>
            <a:ext cx="3394472" cy="4525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823_08593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285984" y="1142984"/>
            <a:ext cx="4786346" cy="428627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Театрализованное представление «на лесной полянке»</a:t>
            </a:r>
            <a:endParaRPr lang="ru-RU" dirty="0"/>
          </a:p>
        </p:txBody>
      </p:sp>
      <p:pic>
        <p:nvPicPr>
          <p:cNvPr id="4" name="Содержимое 3" descr="IMG_20190826_10171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28851" y="1600200"/>
            <a:ext cx="3695297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20190826_10184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70264" y="1600200"/>
            <a:ext cx="3394472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146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28596" y="1500174"/>
            <a:ext cx="3857625" cy="4572032"/>
          </a:xfrm>
        </p:spPr>
      </p:pic>
      <p:pic>
        <p:nvPicPr>
          <p:cNvPr id="9" name="Содержимое 8" descr="IMG_20190826_101713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14876" y="1500174"/>
            <a:ext cx="3929062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Наши работы</a:t>
            </a:r>
            <a:endParaRPr lang="ru-RU" dirty="0"/>
          </a:p>
        </p:txBody>
      </p:sp>
      <p:pic>
        <p:nvPicPr>
          <p:cNvPr id="6" name="Содержимое 5" descr="IMG_20190821_08502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571612"/>
            <a:ext cx="3394472" cy="4525963"/>
          </a:xfrm>
        </p:spPr>
      </p:pic>
      <p:pic>
        <p:nvPicPr>
          <p:cNvPr id="4" name="Содержимое 3" descr="IMG_20190821_08495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69293" y="1600200"/>
            <a:ext cx="3396413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821_0853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28662" y="428605"/>
            <a:ext cx="3681415" cy="4357718"/>
          </a:xfrm>
        </p:spPr>
      </p:pic>
      <p:pic>
        <p:nvPicPr>
          <p:cNvPr id="7" name="Содержимое 6" descr="IMG_20190821_152943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5286380" y="1643050"/>
            <a:ext cx="3394075" cy="464347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20190822_09123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00034" y="1214422"/>
            <a:ext cx="4038602" cy="5214974"/>
          </a:xfrm>
        </p:spPr>
      </p:pic>
      <p:pic>
        <p:nvPicPr>
          <p:cNvPr id="7" name="Содержимое 6" descr="IMG_20190823_085833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5000628" y="1214422"/>
            <a:ext cx="3643338" cy="521497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Книжный уголок</a:t>
            </a:r>
            <a:endParaRPr lang="ru-RU" dirty="0"/>
          </a:p>
        </p:txBody>
      </p:sp>
      <p:pic>
        <p:nvPicPr>
          <p:cNvPr id="8" name="Содержимое 7" descr="IMG_20190821_0900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6248" y="2143116"/>
            <a:ext cx="3394472" cy="4525963"/>
          </a:xfrm>
        </p:spPr>
      </p:pic>
      <p:pic>
        <p:nvPicPr>
          <p:cNvPr id="7" name="Содержимое 6" descr="IMG_20190821_15301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85720" y="1571612"/>
            <a:ext cx="3394472" cy="438308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с родителями</a:t>
            </a:r>
            <a:endParaRPr lang="ru-RU" dirty="0"/>
          </a:p>
        </p:txBody>
      </p:sp>
      <p:pic>
        <p:nvPicPr>
          <p:cNvPr id="4" name="Содержимое 3" descr="IMG_20190823_09080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78293" y="1428736"/>
            <a:ext cx="3396413" cy="46974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20190823_09081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1285860"/>
            <a:ext cx="3394472" cy="49292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Исследовательская работа:</a:t>
            </a:r>
            <a:br>
              <a:rPr lang="ru-RU" dirty="0" smtClean="0"/>
            </a:br>
            <a:r>
              <a:rPr lang="ru-RU" dirty="0" smtClean="0"/>
              <a:t>метод «отлов-выпуск»</a:t>
            </a:r>
            <a:endParaRPr lang="ru-RU" dirty="0"/>
          </a:p>
        </p:txBody>
      </p:sp>
      <p:pic>
        <p:nvPicPr>
          <p:cNvPr id="4" name="Содержимое 3" descr="DSC_149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571612"/>
            <a:ext cx="3689348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20190822_09095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357818" y="1571612"/>
            <a:ext cx="3221232" cy="48577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Наблюдаем и рассматриваем</a:t>
            </a:r>
            <a:endParaRPr lang="ru-RU" dirty="0"/>
          </a:p>
        </p:txBody>
      </p:sp>
      <p:pic>
        <p:nvPicPr>
          <p:cNvPr id="4" name="Содержимое 3" descr="DSC_150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500174"/>
            <a:ext cx="3475034" cy="4643470"/>
          </a:xfrm>
        </p:spPr>
      </p:pic>
      <p:pic>
        <p:nvPicPr>
          <p:cNvPr id="6" name="Содержимое 5" descr="IMG_20190822_09104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00628" y="1500174"/>
            <a:ext cx="3714776" cy="471490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1510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714348" y="642918"/>
            <a:ext cx="3714750" cy="4883153"/>
          </a:xfrm>
        </p:spPr>
      </p:pic>
      <p:pic>
        <p:nvPicPr>
          <p:cNvPr id="7" name="Содержимое 6" descr="IMG_20190821_102416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857752" y="1285860"/>
            <a:ext cx="3935414" cy="5072098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Наблюдаем и изучаем</a:t>
            </a:r>
            <a:endParaRPr lang="ru-RU" dirty="0"/>
          </a:p>
        </p:txBody>
      </p:sp>
      <p:pic>
        <p:nvPicPr>
          <p:cNvPr id="4" name="Содержимое 3" descr="IMG_20190821_09363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1285860"/>
            <a:ext cx="3610727" cy="5026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20190821_09340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1714488"/>
            <a:ext cx="4037414" cy="49545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821_102257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42910" y="1000108"/>
            <a:ext cx="3540126" cy="5072098"/>
          </a:xfrm>
        </p:spPr>
      </p:pic>
      <p:pic>
        <p:nvPicPr>
          <p:cNvPr id="7" name="Содержимое 6" descr="IMG_20190822_091041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86314" y="1000108"/>
            <a:ext cx="3643338" cy="507209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20190821_10382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28596" y="928670"/>
            <a:ext cx="3965579" cy="5572164"/>
          </a:xfrm>
        </p:spPr>
      </p:pic>
      <p:pic>
        <p:nvPicPr>
          <p:cNvPr id="9" name="Содержимое 8" descr="IMG_20190821_104852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929190" y="928670"/>
            <a:ext cx="3786214" cy="5572164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Схема-модель «Признаки живого»</a:t>
            </a:r>
            <a:endParaRPr lang="ru-RU" dirty="0"/>
          </a:p>
        </p:txBody>
      </p:sp>
      <p:pic>
        <p:nvPicPr>
          <p:cNvPr id="8" name="Содержимое 7" descr="IMG_20190826_12343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571612"/>
            <a:ext cx="3959454" cy="47149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Содержимое 6" descr="IMG_20190826_091338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57158" y="1571612"/>
            <a:ext cx="4038600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«Экологической тропы участка»</a:t>
            </a:r>
            <a:endParaRPr lang="ru-RU" dirty="0"/>
          </a:p>
        </p:txBody>
      </p:sp>
      <p:pic>
        <p:nvPicPr>
          <p:cNvPr id="9" name="Содержимое 8" descr="IMG_20190826_1233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1643050"/>
            <a:ext cx="3714776" cy="4525963"/>
          </a:xfrm>
        </p:spPr>
      </p:pic>
      <p:pic>
        <p:nvPicPr>
          <p:cNvPr id="8" name="Содержимое 7" descr="IMG_20190826_091403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1643050"/>
            <a:ext cx="4038600" cy="4500594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Макет «насекомые нашего детского сада»</a:t>
            </a:r>
            <a:endParaRPr lang="ru-RU" dirty="0"/>
          </a:p>
        </p:txBody>
      </p:sp>
      <p:pic>
        <p:nvPicPr>
          <p:cNvPr id="4" name="Содержимое 3" descr="IMG_20190826_0845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044" y="1600200"/>
            <a:ext cx="6035911" cy="452596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826_084548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14282" y="1285860"/>
            <a:ext cx="4038600" cy="5027627"/>
          </a:xfrm>
        </p:spPr>
      </p:pic>
      <p:pic>
        <p:nvPicPr>
          <p:cNvPr id="7" name="Содержимое 6" descr="IMG_20190826_084614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86314" y="214290"/>
            <a:ext cx="4000528" cy="507212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826_090934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000108"/>
            <a:ext cx="6000792" cy="4714908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Если мы больше узнаем о насекомых , поймем , какую важную роль они имеют для природы и человека , то будем ценить и беречь все , что нас окружает «Мир, окружающий ребенка , это прежде всего , мир природы с безграничным богатством явлений , с неисчерпаемой красотой. Здесь , в природе, вечный источник детского разума.»</a:t>
            </a:r>
          </a:p>
          <a:p>
            <a:pPr algn="r"/>
            <a:r>
              <a:rPr lang="ru-RU" dirty="0" smtClean="0"/>
              <a:t>В.Сухомлинский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241</Words>
  <Application>Microsoft Office PowerPoint</Application>
  <PresentationFormat>Экран (4:3)</PresentationFormat>
  <Paragraphs>28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«Насекомые малышки- наши меньшие братишки»</vt:lpstr>
      <vt:lpstr>Актуальность</vt:lpstr>
      <vt:lpstr>Гипотеза</vt:lpstr>
      <vt:lpstr>Цель</vt:lpstr>
      <vt:lpstr>Подбор литературы</vt:lpstr>
      <vt:lpstr>Познавательные беседы</vt:lpstr>
      <vt:lpstr>Правила поведения в природе</vt:lpstr>
      <vt:lpstr>Насекомые из геометрических фигур</vt:lpstr>
      <vt:lpstr>Слайд 9</vt:lpstr>
      <vt:lpstr>Театрализованное представление «на лесной полянке»</vt:lpstr>
      <vt:lpstr>Слайд 11</vt:lpstr>
      <vt:lpstr>Наши работы</vt:lpstr>
      <vt:lpstr>Слайд 13</vt:lpstr>
      <vt:lpstr>Слайд 14</vt:lpstr>
      <vt:lpstr>Книжный уголок</vt:lpstr>
      <vt:lpstr>Работа с родителями</vt:lpstr>
      <vt:lpstr>Исследовательская работа: метод «отлов-выпуск»</vt:lpstr>
      <vt:lpstr>Наблюдаем и рассматриваем</vt:lpstr>
      <vt:lpstr>Слайд 19</vt:lpstr>
      <vt:lpstr>Наблюдаем и изучаем</vt:lpstr>
      <vt:lpstr>Слайд 21</vt:lpstr>
      <vt:lpstr>Слайд 22</vt:lpstr>
      <vt:lpstr>Схема-модель «Признаки живого»</vt:lpstr>
      <vt:lpstr>Схема «Экологической тропы участка»</vt:lpstr>
      <vt:lpstr>Макет «насекомые нашего детского сада»</vt:lpstr>
      <vt:lpstr>Слайд 26</vt:lpstr>
      <vt:lpstr>Слайд 27</vt:lpstr>
      <vt:lpstr>вывод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«Насекомые малышки- наши меньшие братишки»</dc:title>
  <dc:creator>ЮЛИЯ</dc:creator>
  <cp:lastModifiedBy>ЮЛИЯ</cp:lastModifiedBy>
  <cp:revision>21</cp:revision>
  <dcterms:created xsi:type="dcterms:W3CDTF">2019-09-11T04:59:35Z</dcterms:created>
  <dcterms:modified xsi:type="dcterms:W3CDTF">2019-09-13T04:11:42Z</dcterms:modified>
</cp:coreProperties>
</file>